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9" r:id="rId4"/>
    <p:sldId id="260" r:id="rId5"/>
    <p:sldId id="261" r:id="rId6"/>
    <p:sldId id="257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B8257-C091-4D4E-8027-867E2EBC7B22}" type="datetimeFigureOut">
              <a:rPr lang="pt-BR" smtClean="0"/>
              <a:t>03/08/2018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5DA81-78D0-4B9B-8984-AD31F1931B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4019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B8257-C091-4D4E-8027-867E2EBC7B22}" type="datetimeFigureOut">
              <a:rPr lang="pt-BR" smtClean="0"/>
              <a:t>03/08/2018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5DA81-78D0-4B9B-8984-AD31F1931B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7415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B8257-C091-4D4E-8027-867E2EBC7B22}" type="datetimeFigureOut">
              <a:rPr lang="pt-BR" smtClean="0"/>
              <a:t>03/08/2018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5DA81-78D0-4B9B-8984-AD31F1931B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5283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B8257-C091-4D4E-8027-867E2EBC7B22}" type="datetimeFigureOut">
              <a:rPr lang="pt-BR" smtClean="0"/>
              <a:t>03/08/2018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5DA81-78D0-4B9B-8984-AD31F1931B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3115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B8257-C091-4D4E-8027-867E2EBC7B22}" type="datetimeFigureOut">
              <a:rPr lang="pt-BR" smtClean="0"/>
              <a:t>03/08/2018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5DA81-78D0-4B9B-8984-AD31F1931B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7082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B8257-C091-4D4E-8027-867E2EBC7B22}" type="datetimeFigureOut">
              <a:rPr lang="pt-BR" smtClean="0"/>
              <a:t>03/08/2018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5DA81-78D0-4B9B-8984-AD31F1931B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1574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B8257-C091-4D4E-8027-867E2EBC7B22}" type="datetimeFigureOut">
              <a:rPr lang="pt-BR" smtClean="0"/>
              <a:t>03/08/2018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5DA81-78D0-4B9B-8984-AD31F1931B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3856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B8257-C091-4D4E-8027-867E2EBC7B22}" type="datetimeFigureOut">
              <a:rPr lang="pt-BR" smtClean="0"/>
              <a:t>03/08/2018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5DA81-78D0-4B9B-8984-AD31F1931B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1153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B8257-C091-4D4E-8027-867E2EBC7B22}" type="datetimeFigureOut">
              <a:rPr lang="pt-BR" smtClean="0"/>
              <a:t>03/08/2018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5DA81-78D0-4B9B-8984-AD31F1931B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8415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B8257-C091-4D4E-8027-867E2EBC7B22}" type="datetimeFigureOut">
              <a:rPr lang="pt-BR" smtClean="0"/>
              <a:t>03/08/2018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5DA81-78D0-4B9B-8984-AD31F1931B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8276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B8257-C091-4D4E-8027-867E2EBC7B22}" type="datetimeFigureOut">
              <a:rPr lang="pt-BR" smtClean="0"/>
              <a:t>03/08/2018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5DA81-78D0-4B9B-8984-AD31F1931B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2316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B8257-C091-4D4E-8027-867E2EBC7B22}" type="datetimeFigureOut">
              <a:rPr lang="pt-BR" smtClean="0"/>
              <a:t>03/08/2018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5DA81-78D0-4B9B-8984-AD31F1931B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2810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573" y="348049"/>
            <a:ext cx="8971006" cy="598067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3460" y="5566482"/>
            <a:ext cx="528420" cy="76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53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94" y="153430"/>
            <a:ext cx="6074376" cy="34212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937" y="3409874"/>
            <a:ext cx="5455571" cy="3073305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8747" y="261314"/>
            <a:ext cx="528420" cy="76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49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12" y="375208"/>
            <a:ext cx="3306978" cy="2812836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2477" y="4028303"/>
            <a:ext cx="3854723" cy="253725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4023" y="261315"/>
            <a:ext cx="528420" cy="76223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800" y="2187532"/>
            <a:ext cx="4180189" cy="234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22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82" y="199381"/>
            <a:ext cx="4007193" cy="265810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211" y="1264893"/>
            <a:ext cx="4159667" cy="2343279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930" y="3675749"/>
            <a:ext cx="4254329" cy="282203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839" y="351931"/>
            <a:ext cx="528420" cy="76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99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26" y="213608"/>
            <a:ext cx="3267026" cy="216712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527" y="4258962"/>
            <a:ext cx="3523299" cy="232348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581" y="2051221"/>
            <a:ext cx="3935120" cy="220774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06" y="213608"/>
            <a:ext cx="528420" cy="76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37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20" y="197709"/>
            <a:ext cx="5814028" cy="308781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226" y="3393988"/>
            <a:ext cx="6597799" cy="312214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5605" y="197709"/>
            <a:ext cx="528420" cy="76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6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09" y="196059"/>
            <a:ext cx="5783122" cy="3247358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3368511"/>
            <a:ext cx="5815914" cy="326577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3493" y="196059"/>
            <a:ext cx="528420" cy="76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15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33" y="154235"/>
            <a:ext cx="5710898" cy="3206803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131" y="3286898"/>
            <a:ext cx="6019940" cy="3380337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3651" y="154235"/>
            <a:ext cx="528420" cy="76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71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33" y="156519"/>
            <a:ext cx="6364681" cy="3575222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114" y="3484606"/>
            <a:ext cx="5366780" cy="3023286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3474" y="156519"/>
            <a:ext cx="528420" cy="76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3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654" y="1678974"/>
            <a:ext cx="3113903" cy="454139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75" y="189471"/>
            <a:ext cx="7247235" cy="406949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7557" y="189471"/>
            <a:ext cx="528420" cy="76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31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82" y="222422"/>
            <a:ext cx="5721499" cy="321275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113" y="3435178"/>
            <a:ext cx="5535238" cy="310930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6931" y="222422"/>
            <a:ext cx="528420" cy="76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99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3" y="86755"/>
            <a:ext cx="4258962" cy="278825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418" y="1241090"/>
            <a:ext cx="4816957" cy="270483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735" y="4035970"/>
            <a:ext cx="4715280" cy="264774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1698" y="310742"/>
            <a:ext cx="528420" cy="76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34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05" y="98854"/>
            <a:ext cx="5476577" cy="3076349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199" y="3129411"/>
            <a:ext cx="6120714" cy="343692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4076" y="178936"/>
            <a:ext cx="528420" cy="76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81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Flaviana Miranda da Silva de Sa</dc:creator>
  <cp:lastModifiedBy>Flaviana Miranda da Silva de Sa</cp:lastModifiedBy>
  <cp:revision>7</cp:revision>
  <dcterms:created xsi:type="dcterms:W3CDTF">2018-08-03T13:30:29Z</dcterms:created>
  <dcterms:modified xsi:type="dcterms:W3CDTF">2018-08-03T14:35:26Z</dcterms:modified>
</cp:coreProperties>
</file>